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5" r:id="rId5"/>
    <p:sldId id="266" r:id="rId6"/>
    <p:sldId id="261" r:id="rId7"/>
    <p:sldId id="267" r:id="rId8"/>
    <p:sldId id="26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Dr.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Muhanad</a:t>
            </a: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 M.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Abbas</a:t>
            </a:r>
            <a:endParaRPr lang="en-US" sz="2000" b="1" i="1" dirty="0">
              <a:solidFill>
                <a:schemeClr val="tx2"/>
              </a:solidFill>
              <a:latin typeface="Brush Script MT" pitchFamily="66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Rapid </a:t>
            </a:r>
            <a:r>
              <a:rPr lang="en-US" smtClean="0"/>
              <a:t>Mix (Coagulation) </a:t>
            </a:r>
            <a:r>
              <a:rPr lang="en-US" dirty="0" smtClean="0"/>
              <a:t>Unit.</a:t>
            </a:r>
          </a:p>
          <a:p>
            <a:r>
              <a:rPr lang="en-US" dirty="0" smtClean="0"/>
              <a:t>Flocculation.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90600" y="762000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1600200"/>
            <a:ext cx="3992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Treatment Of Water Supply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AutoShape 4" descr="نتيجة بحث الصور عن ‪bacteria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6" name="Picture 2" descr="نتيجة بحث الصور عن ‪rapid mix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81534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51" name="Rectangle 1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AutoShape 3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AutoShape 11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" name="AutoShape 2" descr="نتيجة بحث الصور عن ‪water supply plain sedimentation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06" name="Picture 2" descr="نتيجة بحث الصور عن ‪rapid mix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3959" y="609600"/>
            <a:ext cx="7903841" cy="5934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AutoShape 8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0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نتيجة بحث الصور عن ‪water coagulat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0" name="Picture 2" descr="نتيجة بحث الصور عن ‪flocculation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8153400" cy="5791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143000" y="152400"/>
            <a:ext cx="274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Flocculation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AutoShape 14" descr="نتيجة بحث الصور عن ‪submerged pumps types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AutoShape 2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نتيجة بحث الصور عن ‪flocculation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7872810" cy="3762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نتيجة بحث الصور عن ‪flocculation basin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4317"/>
            <a:ext cx="7391400" cy="6375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نتيجة بحث الصور عن ‪viruses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صورة ذات صلة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8138948" cy="4591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‪flocculation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68107"/>
            <a:ext cx="7467600" cy="4942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2381</TotalTime>
  <Words>29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58</cp:revision>
  <dcterms:created xsi:type="dcterms:W3CDTF">2017-10-16T19:06:06Z</dcterms:created>
  <dcterms:modified xsi:type="dcterms:W3CDTF">2017-11-20T17:03:58Z</dcterms:modified>
</cp:coreProperties>
</file>